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2" y="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298E3A-454C-EF90-5636-C2B63377F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02B0D30-E578-BA2C-7DB7-D1CFF8F80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F2E1F9-7C10-65C6-8147-6AA02BDF4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D7C122-78F1-6F75-95A2-1C01A25A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F2EE5C-3994-880C-3C81-AFBCA45FA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27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4C3776-2D9D-4D3D-1DBA-20F04B8DE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EF6879-292C-9CBF-E5E0-9C91C3D5F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FB377F-6007-3176-9042-30BC5542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570BBF-497E-F963-90A6-BC9F0391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5D2EA1-6E0D-78EC-6BB0-A8663207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122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5542BC-ABF3-C598-6F42-24B22F808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4D23A4-4898-15AF-39B5-7006D9C69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3EC617-07CD-8E40-398D-301EA65B8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6590F9-284E-E19B-C39A-E6AEF4195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30B673-64DB-970A-0DAD-A68C3289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45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154DB-7954-B2F1-267E-496BBDAA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496BA6-7072-61D1-16C7-DDD404D41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D5611FC-613E-57E6-3ECB-02AED29F6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4829F40-3AEC-2004-AE2E-7E6323E97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BE6036-BA58-95A2-DB0B-EA89C284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09039C-FA5A-EB6A-EA9A-2810963F4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79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DBA42-1115-9B0E-4BC5-8D8C08CE9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1A3DFE-800A-A666-D560-0C4D9177A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68C570-2F82-065B-397E-B1809A904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B8AB1F4-36BC-E0B0-E370-C6C182B98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C593979-BAA4-0AED-7774-C45F13D55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9185890-0799-0171-6A0F-A40EE413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EC6945E-3A01-2A22-F675-CCDF4580B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FF680DA-902A-6033-A559-FD9C0F80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3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5B2533-47F8-ECA5-60E2-F3E749823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A34D60E-AFD3-E6BA-EC5F-3A86021AA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DA5BBF2-ADB6-54BC-417D-CF26477F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FE8F528-EDA7-4BB1-DD00-3A3FEF963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07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10B3AF-33CD-9660-763C-12102338B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02E49A4-4AC3-E34A-365D-AD8470B62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0DD35D-B2D4-BD65-2B40-3B62C8568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2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942DE6-BFB4-24DD-9632-FD13D05F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928A53-C824-E5A4-4E43-FD556BE1B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C8069D-4835-DBC4-940B-F592C56CA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727C3B-4F06-A095-7197-CE489BBC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784F6D-07DC-C8B3-E4D6-95CF58E82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33C97C-6FA4-0955-63AA-D4EFFD84A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76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1D73E2-97DF-DF95-EDA8-C371EF035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FE0CFB6-EC2D-1B90-FBF5-AF747F842B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BFB250-F7F8-96E9-EB6F-72EC39DAC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388056-CBB5-63C9-ABC7-1A57A1BA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9609CA2-7118-51A0-7D02-5CD293E3F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2BC1CE-C125-126F-E1B5-E6DE94F1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317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64733-414A-574F-0DA8-07129092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D5ABBE3-0B84-43EA-40A0-7B846E8A0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2525A5-C517-5F2E-AD1E-9BD6425A6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17C62B-B164-EF53-4C27-AC168CA37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179199-F2DE-E1D2-0EA2-15D60410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307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D699220-4C1C-17AB-19B2-D37A4CA3C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D8CAFC-92E6-7A8D-F488-6792CB815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44A306-45FE-51F5-6F0E-374A90BD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90E979-A120-27AB-A311-40093A8B8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601E29-C83B-60EA-ABEA-83D2F910D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5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8CE99C7-F16A-25EB-AC94-68C14564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7464FA-40F7-B035-6058-F43FAEED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A65CF-C4D2-A9B6-FA43-97BE9D2B2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6F82-1DA4-48A7-AD17-B55417677970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925728-EB03-8355-1815-689205BD4E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3DA417-7E81-3DB4-ED1D-9AB3BCCAA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55A35-EF0D-44C9-A978-F0FB922B2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53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7F11F-5D75-1C6C-0B6A-B8392E698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8498"/>
            <a:ext cx="9244614" cy="2506786"/>
          </a:xfrm>
        </p:spPr>
        <p:txBody>
          <a:bodyPr/>
          <a:lstStyle/>
          <a:p>
            <a:r>
              <a:rPr lang="en-US" altLang="zh-CN" dirty="0">
                <a:highlight>
                  <a:srgbClr val="FFFF00"/>
                </a:highlight>
              </a:rPr>
              <a:t>Project Name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A3C621A-4568-E16F-643C-8ECC08857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4614" y="3950100"/>
            <a:ext cx="9144000" cy="1655762"/>
          </a:xfrm>
        </p:spPr>
        <p:txBody>
          <a:bodyPr/>
          <a:lstStyle/>
          <a:p>
            <a:r>
              <a:rPr lang="en-US" altLang="zh-CN" sz="2800" b="1" dirty="0"/>
              <a:t>2023 Youth Hackathon</a:t>
            </a:r>
            <a:br>
              <a:rPr lang="en-US" altLang="zh-CN" sz="2800" b="1" dirty="0"/>
            </a:br>
            <a:r>
              <a:rPr lang="en-US" altLang="zh-CN" sz="2800" b="1" dirty="0"/>
              <a:t>on</a:t>
            </a:r>
            <a:r>
              <a:rPr lang="en-US" altLang="zh-CN" b="1" dirty="0"/>
              <a:t> Green Low-Carbon Agriculture</a:t>
            </a:r>
            <a:br>
              <a:rPr lang="en-US" altLang="zh-CN" b="1" dirty="0"/>
            </a:br>
            <a:br>
              <a:rPr lang="en-US" altLang="zh-CN" dirty="0">
                <a:highlight>
                  <a:srgbClr val="FFFF00"/>
                </a:highlight>
              </a:rPr>
            </a:br>
            <a:r>
              <a:rPr lang="en-US" altLang="zh-CN" dirty="0">
                <a:highlight>
                  <a:srgbClr val="FFFF00"/>
                </a:highlight>
              </a:rPr>
              <a:t>Team name/team members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F8D287-3573-1098-6DC7-766E253AB866}"/>
              </a:ext>
            </a:extLst>
          </p:cNvPr>
          <p:cNvSpPr txBox="1"/>
          <p:nvPr/>
        </p:nvSpPr>
        <p:spPr>
          <a:xfrm>
            <a:off x="3479800" y="306424"/>
            <a:ext cx="523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(Self-designing template is encouraged</a:t>
            </a:r>
            <a:r>
              <a:rPr lang="en-US" altLang="zh-CN" dirty="0">
                <a:sym typeface="Wingdings" panose="05000000000000000000" pitchFamily="2" charset="2"/>
              </a:rPr>
              <a:t>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6473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3FA7D1-BBB9-7435-954B-81A7D03ED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 of the Team and Teammate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6833CB-D6A8-E7B5-39BB-541669C9F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470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345394-0EAC-5B89-2AC4-F3CA4F3D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the 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981681-782F-71BC-13A4-DC9386A10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490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6451FA-9DF6-90D8-0DD1-12EBB4602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Identification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D16D8C-F6E6-2527-BAC5-E29D1BAF2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5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5E216-4D01-FFC0-F285-17FA5D7D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Project Mission, Vision, and Values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5F05C7-C2AA-45E9-A1A1-D106A498B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449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3CFB0-27C1-DE14-9B3D-02BED0C9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Technical Model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2E75D8-26F0-D2D3-A479-57662758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51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6E7BB9-D870-C07D-9D20-26F9AA5B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Timing Justification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6C8F48-BA9A-C670-3622-DB7F75777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201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89A971-EC14-A6AB-2D50-5C9C42DE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Business Plan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984C21-EE8D-B712-6C15-D0D2FFFDF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46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A4D4BD-E458-9C73-84FE-55D3B4C7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Financial Situation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BB3C96-54DF-69C3-CEAC-AAC9597A2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821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E5FD6F-0D76-885F-1271-884911F03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Phased Development Planning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F5F8C7-8751-5AB2-1F37-75E322FA3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95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54</Words>
  <Application>Microsoft Office PowerPoint</Application>
  <PresentationFormat>宽屏</PresentationFormat>
  <Paragraphs>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Project Name</vt:lpstr>
      <vt:lpstr>Introduction of the Team and Teammate</vt:lpstr>
      <vt:lpstr>Summary of the Solution</vt:lpstr>
      <vt:lpstr>Problem Identification</vt:lpstr>
      <vt:lpstr>Project Mission, Vision, and Values</vt:lpstr>
      <vt:lpstr>Technical Model</vt:lpstr>
      <vt:lpstr>Timing Justification</vt:lpstr>
      <vt:lpstr>Business Plan</vt:lpstr>
      <vt:lpstr>Financial Situation</vt:lpstr>
      <vt:lpstr>Phased Development Planning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Name</dc:title>
  <dc:creator>490233575@qq.com</dc:creator>
  <cp:lastModifiedBy>Zihan</cp:lastModifiedBy>
  <cp:revision>4</cp:revision>
  <dcterms:created xsi:type="dcterms:W3CDTF">2022-06-19T09:33:07Z</dcterms:created>
  <dcterms:modified xsi:type="dcterms:W3CDTF">2023-03-28T09:18:37Z</dcterms:modified>
</cp:coreProperties>
</file>